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80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259" y="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0930467" y="6510338"/>
            <a:ext cx="946151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sz="1800">
              <a:latin typeface="Tahoma" charset="0"/>
            </a:endParaRPr>
          </a:p>
        </p:txBody>
      </p:sp>
      <p:sp>
        <p:nvSpPr>
          <p:cNvPr id="42803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73891" y="2779267"/>
            <a:ext cx="8885767" cy="1922207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Helvetica CY" pitchFamily="-111" charset="-52"/>
              <a:buNone/>
              <a:defRPr sz="2000" b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28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26272" y="801858"/>
            <a:ext cx="10363200" cy="1599394"/>
          </a:xfrm>
        </p:spPr>
        <p:txBody>
          <a:bodyPr anchorCtr="1"/>
          <a:lstStyle>
            <a:lvl1pPr algn="ctr">
              <a:lnSpc>
                <a:spcPct val="95000"/>
              </a:lnSpc>
              <a:defRPr sz="3600">
                <a:solidFill>
                  <a:srgbClr val="0085B3"/>
                </a:solidFill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21268" y="162234"/>
            <a:ext cx="83388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0" i="0" kern="1200" dirty="0">
                <a:solidFill>
                  <a:srgbClr val="0085B3"/>
                </a:solidFill>
                <a:effectLst/>
                <a:latin typeface="Helvetica" charset="0"/>
                <a:ea typeface="ＭＳ Ｐゴシック" charset="0"/>
                <a:cs typeface="ＭＳ Ｐゴシック" charset="0"/>
              </a:rPr>
              <a:t>FAA CENTER OF EXCELLENCE FOR ALTERNATIVE JET FUELS &amp; ENVIRONMENT</a:t>
            </a:r>
            <a:endParaRPr lang="en-US" sz="1100" dirty="0">
              <a:solidFill>
                <a:srgbClr val="0085B3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94453" y="4946535"/>
            <a:ext cx="2792486" cy="1622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7457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6F6BBF5C-84D5-9BBC-8CE2-491E5B6EBD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947" y="0"/>
            <a:ext cx="1410101" cy="822960"/>
          </a:xfrm>
          <a:prstGeom prst="rect">
            <a:avLst/>
          </a:prstGeom>
          <a:noFill/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9E58B23-B08E-5C3B-3DDD-8DCA20FC5655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0" y="3429000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BA7042D-FA81-962F-8A79-7E5EB78E500B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6073048" y="0"/>
            <a:ext cx="39886" cy="65810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D8EB1B3-CD57-A5A3-EE2A-FE472B25318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112934" y="92211"/>
            <a:ext cx="5951537" cy="32877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>
              <a:spcBef>
                <a:spcPts val="0"/>
              </a:spcBef>
              <a:buNone/>
            </a:pPr>
            <a:endParaRPr lang="en-US" sz="1400" b="1" kern="0" dirty="0">
              <a:solidFill>
                <a:schemeClr val="accent4"/>
              </a:soli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A53B5FA-D2A1-C411-E372-720185F8601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0065" y="3558000"/>
            <a:ext cx="6032915" cy="312967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>
              <a:spcBef>
                <a:spcPts val="0"/>
              </a:spcBef>
              <a:buNone/>
            </a:pPr>
            <a:endParaRPr lang="en-US" sz="1400" b="1" kern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E167D1D-9DF9-1E24-3024-9CB8DF488DA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112934" y="3558000"/>
            <a:ext cx="5951537" cy="312967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D212E58-04CC-D0E1-F1DD-408BF994886E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0" y="6581004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5FFB1081-00E5-D4AE-6434-8C4C92E70432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1852" y="508182"/>
            <a:ext cx="6071264" cy="2898606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>
              <a:spcBef>
                <a:spcPts val="0"/>
              </a:spcBef>
              <a:buNone/>
            </a:pPr>
            <a:endParaRPr lang="en-US" sz="1400" b="1" kern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None/>
              <a:tabLst>
                <a:tab pos="2228850" algn="l"/>
              </a:tabLst>
            </a:pPr>
            <a:endParaRPr lang="en-US" sz="1400" b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46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99A60C-B49A-26F7-6896-0BC2302E689E}"/>
              </a:ext>
            </a:extLst>
          </p:cNvPr>
          <p:cNvSpPr txBox="1"/>
          <p:nvPr userDrawn="1"/>
        </p:nvSpPr>
        <p:spPr>
          <a:xfrm>
            <a:off x="6329680" y="60147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2937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94629"/>
            <a:ext cx="10363200" cy="127434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695698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963084" y="4290647"/>
            <a:ext cx="10363200" cy="713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med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22183108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2685" y="986103"/>
            <a:ext cx="5689600" cy="4908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2285" y="986103"/>
            <a:ext cx="5880847" cy="4908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654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557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3D8D9-0923-7B3F-EDFF-6975823EC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6050" y="374073"/>
            <a:ext cx="5419900" cy="38573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049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2684" y="984738"/>
            <a:ext cx="11573933" cy="481847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0930467" y="6510338"/>
            <a:ext cx="946151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sz="1800">
              <a:latin typeface="Tahoma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02684" y="104829"/>
            <a:ext cx="11573932" cy="7048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27191" name="Text Box 183"/>
          <p:cNvSpPr txBox="1">
            <a:spLocks noChangeArrowheads="1"/>
          </p:cNvSpPr>
          <p:nvPr/>
        </p:nvSpPr>
        <p:spPr bwMode="auto">
          <a:xfrm>
            <a:off x="11574992" y="6037974"/>
            <a:ext cx="415498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fld id="{B038FF11-B546-5847-938A-55CE013EF92D}" type="slidenum">
              <a:rPr lang="en-US" sz="1200" smtClean="0">
                <a:solidFill>
                  <a:schemeClr val="bg1"/>
                </a:solidFill>
                <a:latin typeface="Tahoma"/>
              </a:rPr>
              <a:pPr>
                <a:defRPr/>
              </a:pPr>
              <a:t>‹#›</a:t>
            </a:fld>
            <a:endParaRPr lang="en-US" sz="1200" dirty="0">
              <a:solidFill>
                <a:schemeClr val="bg1"/>
              </a:solidFill>
              <a:latin typeface="Tahoma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0C06D82-57A8-4B44-5721-FFD5BE8080F5}"/>
              </a:ext>
            </a:extLst>
          </p:cNvPr>
          <p:cNvSpPr/>
          <p:nvPr userDrawn="1"/>
        </p:nvSpPr>
        <p:spPr bwMode="auto">
          <a:xfrm>
            <a:off x="10109201" y="5934456"/>
            <a:ext cx="2082799" cy="914400"/>
          </a:xfrm>
          <a:prstGeom prst="rect">
            <a:avLst/>
          </a:prstGeom>
          <a:solidFill>
            <a:srgbClr val="008EC1"/>
          </a:solidFill>
          <a:ln w="12700" cap="flat" cmpd="sng" algn="ctr">
            <a:noFill/>
            <a:prstDash val="solid"/>
            <a:round/>
            <a:headEnd type="none" w="sm" len="sm"/>
            <a:tailEnd type="none" w="med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111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977341-D458-A48B-F9C9-BF41FB8A0FD7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98432"/>
            <a:ext cx="12192000" cy="123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16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85B3"/>
          </a:solidFill>
          <a:latin typeface="Tahoma"/>
          <a:ea typeface="ＭＳ Ｐゴシック" pitchFamily="-107" charset="-128"/>
          <a:cs typeface="ＭＳ Ｐゴシック" pitchFamily="-107" charset="-128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E5A81"/>
          </a:solidFill>
          <a:latin typeface="Tahoma" charset="0"/>
          <a:ea typeface="ＭＳ Ｐゴシック" pitchFamily="-107" charset="-128"/>
          <a:cs typeface="ＭＳ Ｐゴシック" pitchFamily="-107" charset="-128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E5A81"/>
          </a:solidFill>
          <a:latin typeface="Tahoma" charset="0"/>
          <a:ea typeface="ＭＳ Ｐゴシック" pitchFamily="-107" charset="-128"/>
          <a:cs typeface="ＭＳ Ｐゴシック" pitchFamily="-107" charset="-128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E5A81"/>
          </a:solidFill>
          <a:latin typeface="Tahoma" charset="0"/>
          <a:ea typeface="ＭＳ Ｐゴシック" pitchFamily="-107" charset="-128"/>
          <a:cs typeface="ＭＳ Ｐゴシック" pitchFamily="-107" charset="-128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E5A81"/>
          </a:solidFill>
          <a:latin typeface="Tahoma" charset="0"/>
          <a:ea typeface="ＭＳ Ｐゴシック" pitchFamily="-107" charset="-128"/>
          <a:cs typeface="ＭＳ Ｐゴシック" pitchFamily="-107" charset="-128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6023"/>
          </a:solidFill>
          <a:latin typeface="Helvetica" pitchFamily="-111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6023"/>
          </a:solidFill>
          <a:latin typeface="Helvetica" pitchFamily="-111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6023"/>
          </a:solidFill>
          <a:latin typeface="Helvetica" pitchFamily="-111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6023"/>
          </a:solidFill>
          <a:latin typeface="Helvetica" pitchFamily="-111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chemeClr val="bg2">
            <a:lumMod val="50000"/>
          </a:schemeClr>
        </a:buClr>
        <a:buFont typeface="Helvetica CY" charset="0"/>
        <a:buChar char="•"/>
        <a:defRPr sz="2400">
          <a:solidFill>
            <a:schemeClr val="bg2">
              <a:lumMod val="50000"/>
            </a:schemeClr>
          </a:solidFill>
          <a:latin typeface="Tahoma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1" fontAlgn="base" hangingPunct="1">
        <a:spcBef>
          <a:spcPct val="0"/>
        </a:spcBef>
        <a:spcAft>
          <a:spcPct val="0"/>
        </a:spcAft>
        <a:buClr>
          <a:schemeClr val="bg2">
            <a:lumMod val="50000"/>
          </a:schemeClr>
        </a:buClr>
        <a:buFont typeface="Helvetica CY" charset="0"/>
        <a:buChar char="–"/>
        <a:defRPr sz="2000">
          <a:solidFill>
            <a:schemeClr val="bg2">
              <a:lumMod val="50000"/>
            </a:schemeClr>
          </a:solidFill>
          <a:latin typeface="Tahoma"/>
          <a:ea typeface="ＭＳ Ｐゴシック" pitchFamily="-111" charset="-128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Clr>
          <a:schemeClr val="bg2">
            <a:lumMod val="50000"/>
          </a:schemeClr>
        </a:buClr>
        <a:buFont typeface="Helvetica CY" charset="0"/>
        <a:buChar char="•"/>
        <a:defRPr>
          <a:solidFill>
            <a:schemeClr val="bg2">
              <a:lumMod val="50000"/>
            </a:schemeClr>
          </a:solidFill>
          <a:latin typeface="Tahoma"/>
          <a:ea typeface="ＭＳ Ｐゴシック" pitchFamily="-111" charset="-128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Clr>
          <a:schemeClr val="bg2">
            <a:lumMod val="50000"/>
          </a:schemeClr>
        </a:buClr>
        <a:buFont typeface="Helvetica CY" charset="0"/>
        <a:buChar char="–"/>
        <a:defRPr sz="1600">
          <a:solidFill>
            <a:schemeClr val="bg2">
              <a:lumMod val="50000"/>
            </a:schemeClr>
          </a:solidFill>
          <a:latin typeface="Tahoma"/>
          <a:ea typeface="ＭＳ Ｐゴシック" pitchFamily="-111" charset="-128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Clr>
          <a:schemeClr val="bg2">
            <a:lumMod val="50000"/>
          </a:schemeClr>
        </a:buClr>
        <a:buFont typeface="Helvetica CY" charset="0"/>
        <a:buChar char="»"/>
        <a:defRPr sz="1600">
          <a:solidFill>
            <a:schemeClr val="bg2">
              <a:lumMod val="50000"/>
            </a:schemeClr>
          </a:solidFill>
          <a:latin typeface="Tahoma"/>
          <a:ea typeface="ＭＳ Ｐゴシック" pitchFamily="-111" charset="-128"/>
        </a:defRPr>
      </a:lvl5pPr>
      <a:lvl6pPr marL="2514600" indent="-228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buFont typeface="Helvetica CY" pitchFamily="-111" charset="-52"/>
        <a:buChar char="»"/>
        <a:defRPr sz="16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buFont typeface="Helvetica CY" pitchFamily="-111" charset="-52"/>
        <a:buChar char="»"/>
        <a:defRPr sz="16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buFont typeface="Helvetica CY" pitchFamily="-111" charset="-52"/>
        <a:buChar char="»"/>
        <a:defRPr sz="16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buFont typeface="Helvetica CY" pitchFamily="-111" charset="-52"/>
        <a:buChar char="»"/>
        <a:defRPr sz="16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4ACE4-EBE9-F70E-1A9E-5AB310247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6050" y="210753"/>
            <a:ext cx="5419900" cy="100666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Project #</a:t>
            </a:r>
            <a:br>
              <a:rPr lang="en-US" dirty="0"/>
            </a:br>
            <a:r>
              <a:rPr lang="en-US" dirty="0"/>
              <a:t>Project Title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174D6-187C-28BA-8E92-E7CEE74C5F7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3957" y="256883"/>
            <a:ext cx="1573575" cy="9144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97559B33-A00B-A791-FEF6-C28AC81C9EAE}"/>
              </a:ext>
            </a:extLst>
          </p:cNvPr>
          <p:cNvSpPr txBox="1"/>
          <p:nvPr/>
        </p:nvSpPr>
        <p:spPr>
          <a:xfrm>
            <a:off x="9071958" y="529417"/>
            <a:ext cx="2551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highlight>
                  <a:srgbClr val="FFFF00"/>
                </a:highlight>
              </a:rPr>
              <a:t>Insert University Logo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EAAD103-1FA6-DD2B-5B69-2B05914EF95C}"/>
              </a:ext>
            </a:extLst>
          </p:cNvPr>
          <p:cNvSpPr txBox="1"/>
          <p:nvPr/>
        </p:nvSpPr>
        <p:spPr>
          <a:xfrm>
            <a:off x="163177" y="1511573"/>
            <a:ext cx="470001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Motivation and Objectives</a:t>
            </a:r>
          </a:p>
          <a:p>
            <a:pPr algn="ctr"/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12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Insert information here about the project.</a:t>
            </a: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0FCEB45-35A1-0A0C-8019-8C5CADBE3DCF}"/>
              </a:ext>
            </a:extLst>
          </p:cNvPr>
          <p:cNvSpPr txBox="1"/>
          <p:nvPr/>
        </p:nvSpPr>
        <p:spPr>
          <a:xfrm>
            <a:off x="163177" y="3760078"/>
            <a:ext cx="470001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Methods and Materials</a:t>
            </a:r>
          </a:p>
          <a:p>
            <a:pPr algn="ctr"/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12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Insert information here about the project.</a:t>
            </a: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4143142-B18A-EBEB-CB9E-C1DA3B7792F7}"/>
              </a:ext>
            </a:extLst>
          </p:cNvPr>
          <p:cNvSpPr txBox="1"/>
          <p:nvPr/>
        </p:nvSpPr>
        <p:spPr>
          <a:xfrm>
            <a:off x="4939393" y="1544551"/>
            <a:ext cx="231321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</a:t>
            </a:r>
          </a:p>
          <a:p>
            <a:pPr algn="ctr"/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12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Include information about project approach, motivation, accomplishments, etc.</a:t>
            </a: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1200" b="1" dirty="0">
                <a:solidFill>
                  <a:schemeClr val="tx2"/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Poster Size 4’x3’</a:t>
            </a:r>
          </a:p>
          <a:p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1E24114-E73E-7F76-CB5D-5CC5017FD9EA}"/>
              </a:ext>
            </a:extLst>
          </p:cNvPr>
          <p:cNvSpPr txBox="1"/>
          <p:nvPr/>
        </p:nvSpPr>
        <p:spPr>
          <a:xfrm>
            <a:off x="4451577" y="5404975"/>
            <a:ext cx="294526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2612436"/>
            <a:r>
              <a:rPr lang="en-US" sz="1100" b="0" kern="0" dirty="0">
                <a:solidFill>
                  <a:srgbClr val="000000"/>
                </a:solidFill>
                <a:latin typeface="Tahoma" charset="0"/>
                <a:ea typeface="ＭＳ Ｐゴシック" charset="0"/>
                <a:cs typeface="Tahoma" charset="0"/>
              </a:rPr>
              <a:t>Lead investigator: </a:t>
            </a:r>
            <a:r>
              <a:rPr lang="en-US" sz="1100" b="0" kern="0" dirty="0">
                <a:solidFill>
                  <a:srgbClr val="000000"/>
                </a:solidFill>
                <a:highlight>
                  <a:srgbClr val="FFFF00"/>
                </a:highlight>
                <a:latin typeface="Tahoma" charset="0"/>
                <a:ea typeface="ＭＳ Ｐゴシック" charset="0"/>
                <a:cs typeface="Tahoma" charset="0"/>
              </a:rPr>
              <a:t>xxx</a:t>
            </a:r>
            <a:r>
              <a:rPr lang="en-US" sz="1100" b="0" kern="0" dirty="0">
                <a:solidFill>
                  <a:srgbClr val="000000"/>
                </a:solidFill>
                <a:latin typeface="Tahoma" charset="0"/>
                <a:ea typeface="ＭＳ Ｐゴシック" charset="0"/>
                <a:cs typeface="Tahoma" charset="0"/>
              </a:rPr>
              <a:t>, </a:t>
            </a:r>
            <a:r>
              <a:rPr lang="en-US" sz="1100" b="0" kern="0" dirty="0">
                <a:solidFill>
                  <a:srgbClr val="000000"/>
                </a:solidFill>
                <a:highlight>
                  <a:srgbClr val="FFFF00"/>
                </a:highlight>
                <a:latin typeface="Tahoma" charset="0"/>
                <a:ea typeface="ＭＳ Ｐゴシック" charset="0"/>
                <a:cs typeface="Tahoma" charset="0"/>
              </a:rPr>
              <a:t>University Name</a:t>
            </a:r>
          </a:p>
          <a:p>
            <a:pPr algn="ctr" defTabSz="2612436"/>
            <a:r>
              <a:rPr lang="en-US" sz="1100" b="0" kern="0" dirty="0">
                <a:solidFill>
                  <a:srgbClr val="000000"/>
                </a:solidFill>
                <a:latin typeface="Tahoma" charset="0"/>
                <a:ea typeface="ＭＳ Ｐゴシック" charset="0"/>
                <a:cs typeface="Tahoma" charset="0"/>
              </a:rPr>
              <a:t>Project manager: </a:t>
            </a:r>
            <a:r>
              <a:rPr lang="en-US" sz="1100" b="0" kern="0" dirty="0">
                <a:solidFill>
                  <a:srgbClr val="000000"/>
                </a:solidFill>
                <a:highlight>
                  <a:srgbClr val="FFFF00"/>
                </a:highlight>
                <a:latin typeface="Tahoma" charset="0"/>
                <a:ea typeface="ＭＳ Ｐゴシック" charset="0"/>
                <a:cs typeface="Tahoma" charset="0"/>
              </a:rPr>
              <a:t>xxx</a:t>
            </a:r>
            <a:r>
              <a:rPr lang="en-US" sz="1100" b="0" kern="0" dirty="0">
                <a:solidFill>
                  <a:srgbClr val="000000"/>
                </a:solidFill>
                <a:latin typeface="Tahoma" charset="0"/>
                <a:ea typeface="ＭＳ Ｐゴシック" charset="0"/>
                <a:cs typeface="Tahoma" charset="0"/>
              </a:rPr>
              <a:t>, FAA</a:t>
            </a:r>
          </a:p>
          <a:p>
            <a:pPr algn="ctr" defTabSz="2612436"/>
            <a:endParaRPr lang="en-US" sz="1100" b="0" kern="0" dirty="0">
              <a:solidFill>
                <a:srgbClr val="000000"/>
              </a:solidFill>
              <a:latin typeface="Tahoma" charset="0"/>
              <a:ea typeface="ＭＳ Ｐゴシック" charset="0"/>
              <a:cs typeface="Tahoma" charset="0"/>
            </a:endParaRPr>
          </a:p>
          <a:p>
            <a:pPr algn="ctr" defTabSz="2612436"/>
            <a:r>
              <a:rPr lang="en-US" sz="1100" b="0" kern="0" dirty="0">
                <a:solidFill>
                  <a:srgbClr val="000000"/>
                </a:solidFill>
                <a:highlight>
                  <a:srgbClr val="FFFF00"/>
                </a:highlight>
                <a:latin typeface="Tahoma" charset="0"/>
                <a:ea typeface="ＭＳ Ｐゴシック" charset="0"/>
                <a:cs typeface="Tahoma" charset="0"/>
              </a:rPr>
              <a:t>Month, Day, Year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A9E114A-E847-280C-B1BC-68C750AE431D}"/>
              </a:ext>
            </a:extLst>
          </p:cNvPr>
          <p:cNvSpPr txBox="1"/>
          <p:nvPr/>
        </p:nvSpPr>
        <p:spPr>
          <a:xfrm>
            <a:off x="3048681" y="6298415"/>
            <a:ext cx="60946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research was funded by the U.S. Federal Aviation Administration Office of Environment and Energy through ASCENT, the FAA Center of Excellence for Alternative Jet Fuels and the Environment, project {</a:t>
            </a:r>
            <a:r>
              <a:rPr lang="en-US" sz="700" dirty="0">
                <a:solidFill>
                  <a:schemeClr val="tx2"/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project number here</a:t>
            </a:r>
            <a:r>
              <a:rPr lang="en-US" sz="7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} through FAA Award Number {</a:t>
            </a:r>
            <a:r>
              <a:rPr lang="en-US" sz="700" dirty="0">
                <a:solidFill>
                  <a:schemeClr val="tx2"/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grant number</a:t>
            </a:r>
            <a:r>
              <a:rPr lang="en-US" sz="7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} under the supervision of {</a:t>
            </a:r>
            <a:r>
              <a:rPr lang="en-US" sz="700" dirty="0">
                <a:solidFill>
                  <a:schemeClr val="tx2"/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PM names here</a:t>
            </a:r>
            <a:r>
              <a:rPr lang="en-US" sz="7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}. Any opinions, findings, conclusions or recommendations expressed in this material are those of the authors and do not necessarily reflect the views of the FAA.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04B5793-3DC0-F539-A5E4-5B7FDD002BE9}"/>
              </a:ext>
            </a:extLst>
          </p:cNvPr>
          <p:cNvSpPr txBox="1"/>
          <p:nvPr/>
        </p:nvSpPr>
        <p:spPr>
          <a:xfrm>
            <a:off x="7328807" y="1528871"/>
            <a:ext cx="469772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Motivation and Objectives</a:t>
            </a:r>
          </a:p>
          <a:p>
            <a:pPr algn="ctr"/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12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Include information about research approach.</a:t>
            </a: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D541FF5-F29E-29E4-01C2-4FFD28B41545}"/>
              </a:ext>
            </a:extLst>
          </p:cNvPr>
          <p:cNvSpPr txBox="1"/>
          <p:nvPr/>
        </p:nvSpPr>
        <p:spPr>
          <a:xfrm>
            <a:off x="7328809" y="3760077"/>
            <a:ext cx="470001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Conclusions and Next Steps</a:t>
            </a:r>
          </a:p>
          <a:p>
            <a:pPr algn="ctr"/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12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Insert information here about the project outcomes, practical applications, outreach, etc.</a:t>
            </a: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717958"/>
      </p:ext>
    </p:extLst>
  </p:cSld>
  <p:clrMapOvr>
    <a:masterClrMapping/>
  </p:clrMapOvr>
</p:sld>
</file>

<file path=ppt/theme/theme1.xml><?xml version="1.0" encoding="utf-8"?>
<a:theme xmlns:a="http://schemas.openxmlformats.org/drawingml/2006/main" name="ASCENT PowerPoint Template">
  <a:themeElements>
    <a:clrScheme name="Custom 1">
      <a:dk1>
        <a:srgbClr val="0085B2"/>
      </a:dk1>
      <a:lt1>
        <a:srgbClr val="FFFFFF"/>
      </a:lt1>
      <a:dk2>
        <a:srgbClr val="000000"/>
      </a:dk2>
      <a:lt2>
        <a:srgbClr val="CECECE"/>
      </a:lt2>
      <a:accent1>
        <a:srgbClr val="EBEBEB"/>
      </a:accent1>
      <a:accent2>
        <a:srgbClr val="232323"/>
      </a:accent2>
      <a:accent3>
        <a:srgbClr val="FFFFFF"/>
      </a:accent3>
      <a:accent4>
        <a:srgbClr val="000000"/>
      </a:accent4>
      <a:accent5>
        <a:srgbClr val="F3F3F3"/>
      </a:accent5>
      <a:accent6>
        <a:srgbClr val="1F1F1F"/>
      </a:accent6>
      <a:hlink>
        <a:srgbClr val="9C9C9C"/>
      </a:hlink>
      <a:folHlink>
        <a:srgbClr val="676767"/>
      </a:folHlink>
    </a:clrScheme>
    <a:fontScheme name="PARTNER_Proj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med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med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pitchFamily="-111" charset="0"/>
          </a:defRPr>
        </a:defPPr>
      </a:lstStyle>
    </a:lnDef>
  </a:objectDefaults>
  <a:extraClrSchemeLst>
    <a:extraClrScheme>
      <a:clrScheme name="PARTNER_Proj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_Proj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TNER_Proj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_Proj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_Proj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_Proj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_Proj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1-10-05 - GAMA - ASCENT Overview" id="{CBA41BE3-618A-1747-9503-803AA242C857}" vid="{05EE2E3D-DA8F-9149-B047-2A0E489DA64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179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Helvetica</vt:lpstr>
      <vt:lpstr>Helvetica CY</vt:lpstr>
      <vt:lpstr>Tahoma</vt:lpstr>
      <vt:lpstr>ASCENT PowerPoint Template</vt:lpstr>
      <vt:lpstr>Project # Project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Carbaugh, Emily M.</dc:creator>
  <cp:lastModifiedBy>Carbaugh, Emily M.</cp:lastModifiedBy>
  <cp:revision>4</cp:revision>
  <dcterms:created xsi:type="dcterms:W3CDTF">2025-05-29T23:27:31Z</dcterms:created>
  <dcterms:modified xsi:type="dcterms:W3CDTF">2025-05-30T16:22:28Z</dcterms:modified>
</cp:coreProperties>
</file>