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1pPr>
    <a:lvl2pPr marL="1843381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2pPr>
    <a:lvl3pPr marL="3686764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3pPr>
    <a:lvl4pPr marL="5530143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4pPr>
    <a:lvl5pPr marL="7373524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5pPr>
    <a:lvl6pPr marL="9216906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6pPr>
    <a:lvl7pPr marL="11060288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7pPr>
    <a:lvl8pPr marL="12903670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8pPr>
    <a:lvl9pPr marL="14747048" algn="l" defTabSz="3686764" rtl="0" eaLnBrk="1" latinLnBrk="0" hangingPunct="1">
      <a:defRPr sz="72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3" autoAdjust="0"/>
    <p:restoredTop sz="94660"/>
  </p:normalViewPr>
  <p:slideViewPr>
    <p:cSldViewPr snapToGrid="0">
      <p:cViewPr varScale="1">
        <p:scale>
          <a:sx n="20" d="100"/>
          <a:sy n="20" d="100"/>
        </p:scale>
        <p:origin x="712" y="1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0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1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5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D0A3-8925-4884-A664-F0F1BEE5C651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892-3EB0-4E2A-98EA-66FB05F9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316" y="700658"/>
            <a:ext cx="5309799" cy="2925099"/>
          </a:xfrm>
          <a:prstGeom prst="rect">
            <a:avLst/>
          </a:prstGeom>
        </p:spPr>
      </p:pic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10511115" y="29785227"/>
            <a:ext cx="22902863" cy="155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1251" tIns="130625" rIns="261251" bIns="130625">
            <a:spAutoFit/>
          </a:bodyPr>
          <a:lstStyle/>
          <a:p>
            <a:r>
              <a:rPr lang="en-US" sz="2800" dirty="0"/>
              <a:t>This work was funded by the US Federal Aviation Administration (FAA) Office of Environment and Energy as a part of ASCENT Project XX [Insert ASCENT Project Number] under FAA Award Number: [Insert ASCENT Award Number].  Any opinions, findings, and conclusions or recommendations expressed in this material are those of the authors and do not necessarily reflect the views of the FAA or other ASCENT Sponsors.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11136086" y="574737"/>
            <a:ext cx="21521055" cy="305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ctr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7200" kern="0" dirty="0">
                <a:ea typeface="ＭＳ Ｐゴシック" charset="0"/>
                <a:cs typeface="Tahoma"/>
              </a:rPr>
              <a:t>Project </a:t>
            </a:r>
            <a:r>
              <a:rPr lang="en-US" sz="7200" kern="0" dirty="0" smtClean="0">
                <a:ea typeface="ＭＳ Ｐゴシック" charset="0"/>
                <a:cs typeface="Tahoma"/>
              </a:rPr>
              <a:t>#</a:t>
            </a:r>
            <a:endParaRPr lang="en-US" sz="9600" kern="0" dirty="0" smtClean="0"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9600" kern="0" dirty="0" smtClean="0">
                <a:ea typeface="ＭＳ Ｐゴシック" charset="0"/>
                <a:cs typeface="Tahoma"/>
              </a:rPr>
              <a:t>Project </a:t>
            </a:r>
            <a:r>
              <a:rPr lang="en-US" sz="9600" kern="0" dirty="0">
                <a:ea typeface="ＭＳ Ｐゴシック" charset="0"/>
                <a:cs typeface="Tahoma"/>
              </a:rPr>
              <a:t>Title </a:t>
            </a:r>
            <a:endParaRPr lang="en-US" sz="16600" b="0" kern="0" dirty="0">
              <a:ea typeface="ＭＳ Ｐゴシック" charset="0"/>
              <a:cs typeface="Tahoma"/>
            </a:endParaRPr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16459200" y="27069283"/>
            <a:ext cx="11006688" cy="242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•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charset="0"/>
              <a:buChar char="»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ＭＳ Ｐゴシック" pitchFamily="-111" charset="-128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Helvetica CY" pitchFamily="-111" charset="-52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defTabSz="2612436"/>
            <a:r>
              <a:rPr lang="en-US" sz="3467" b="0" kern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Lead investigator: I. </a:t>
            </a:r>
            <a:r>
              <a:rPr lang="en-US" sz="3467" b="0" kern="0" dirty="0" err="1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Dunno</a:t>
            </a:r>
            <a:r>
              <a:rPr lang="en-US" sz="3467" b="0" kern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University of E. Missions</a:t>
            </a:r>
          </a:p>
          <a:p>
            <a:pPr defTabSz="2612436"/>
            <a:r>
              <a:rPr lang="en-US" sz="3467" b="0" kern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Project </a:t>
            </a:r>
            <a:r>
              <a:rPr lang="en-US" sz="3467" b="0" kern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manager: O. </a:t>
            </a:r>
            <a:r>
              <a:rPr lang="en-US" sz="3467" b="0" kern="0" dirty="0" err="1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Perations</a:t>
            </a:r>
            <a:r>
              <a:rPr lang="en-US" sz="3467" b="0" kern="0" dirty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FAA</a:t>
            </a:r>
          </a:p>
          <a:p>
            <a:pPr defTabSz="2612436"/>
            <a:endParaRPr lang="en-US" sz="3467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r>
              <a:rPr lang="en-US" sz="3467" b="0" kern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April 18-19</a:t>
            </a:r>
            <a:r>
              <a:rPr lang="en-US" sz="3467" b="0" kern="0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, 2017</a:t>
            </a:r>
            <a:endParaRPr lang="en-US" sz="3467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solidFill>
                <a:srgbClr val="000000"/>
              </a:solidFill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latin typeface="Tahoma" charset="0"/>
              <a:ea typeface="ＭＳ Ｐゴシック" charset="0"/>
              <a:cs typeface="Tahoma" charset="0"/>
            </a:endParaRPr>
          </a:p>
          <a:p>
            <a:pPr defTabSz="2612436"/>
            <a:endParaRPr lang="en-US" sz="4533" b="0" kern="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16650006" y="4244319"/>
            <a:ext cx="11006688" cy="22403907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5200" kern="0" dirty="0">
                <a:ea typeface="ＭＳ Ｐゴシック" charset="0"/>
                <a:cs typeface="Tahoma"/>
              </a:rPr>
              <a:t>Summary</a:t>
            </a:r>
            <a:r>
              <a:rPr lang="en-US" sz="6800" kern="0" dirty="0">
                <a:ea typeface="ＭＳ Ｐゴシック" charset="0"/>
                <a:cs typeface="Tahoma"/>
              </a:rPr>
              <a:t> </a:t>
            </a:r>
            <a:br>
              <a:rPr lang="en-US" sz="6800" kern="0" dirty="0">
                <a:ea typeface="ＭＳ Ｐゴシック" charset="0"/>
                <a:cs typeface="Tahoma"/>
              </a:rPr>
            </a:br>
            <a:endParaRPr lang="en-US" sz="4533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Include information about project approach, motivation, accomplishments, etc. </a:t>
            </a:r>
            <a:endParaRPr lang="en-US" sz="4533" b="0" kern="0" dirty="0" smtClean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endParaRPr lang="en-US" sz="4533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 smtClean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Poster Size </a:t>
            </a:r>
          </a:p>
          <a:p>
            <a:pPr defTabSz="2612436">
              <a:defRPr/>
            </a:pPr>
            <a:r>
              <a:rPr lang="en-US" sz="4533" b="0" kern="0" dirty="0" smtClean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4’x3’ </a:t>
            </a:r>
            <a:endParaRPr lang="en-US" sz="9200" b="0" kern="0" dirty="0">
              <a:ea typeface="ＭＳ Ｐゴシック" charset="0"/>
              <a:cs typeface="Tahoma"/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28075488" y="4244319"/>
            <a:ext cx="15415272" cy="11243309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5200" kern="0" dirty="0">
                <a:ea typeface="ＭＳ Ｐゴシック" charset="0"/>
                <a:cs typeface="Tahoma"/>
              </a:rPr>
              <a:t>Results and Discussion</a:t>
            </a:r>
          </a:p>
          <a:p>
            <a:pPr defTabSz="2612436">
              <a:defRPr/>
            </a:pPr>
            <a:endParaRPr lang="en-US" sz="4533" b="0" kern="0" dirty="0">
              <a:solidFill>
                <a:schemeClr val="tx1"/>
              </a:solidFill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>
                <a:solidFill>
                  <a:schemeClr val="tx1"/>
                </a:solidFill>
                <a:ea typeface="ＭＳ Ｐゴシック" charset="0"/>
                <a:cs typeface="Tahoma"/>
              </a:rPr>
              <a:t>Include information about research approach.   </a:t>
            </a:r>
            <a:r>
              <a:rPr lang="en-US" sz="5733" b="0" kern="0" dirty="0">
                <a:solidFill>
                  <a:schemeClr val="tx1"/>
                </a:solidFill>
                <a:ea typeface="ＭＳ Ｐゴシック" charset="0"/>
                <a:cs typeface="Tahoma"/>
              </a:rPr>
              <a:t/>
            </a:r>
            <a:br>
              <a:rPr lang="en-US" sz="5733" b="0" kern="0" dirty="0">
                <a:solidFill>
                  <a:schemeClr val="tx1"/>
                </a:solidFill>
                <a:ea typeface="ＭＳ Ｐゴシック" charset="0"/>
                <a:cs typeface="Tahoma"/>
              </a:rPr>
            </a:br>
            <a:endParaRPr lang="en-US" sz="4000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endParaRPr lang="en-US" sz="9200" b="0" kern="0" dirty="0">
              <a:ea typeface="ＭＳ Ｐゴシック" charset="0"/>
              <a:cs typeface="Tahoma"/>
            </a:endParaRP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869144" y="4244319"/>
            <a:ext cx="15415272" cy="11373937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5200" kern="0" dirty="0">
                <a:ea typeface="ＭＳ Ｐゴシック" charset="0"/>
                <a:cs typeface="Tahoma"/>
              </a:rPr>
              <a:t>Motivation and Objectives </a:t>
            </a:r>
            <a:r>
              <a:rPr lang="en-US" sz="6800" kern="0" dirty="0">
                <a:ea typeface="ＭＳ Ｐゴシック" charset="0"/>
                <a:cs typeface="Tahoma"/>
              </a:rPr>
              <a:t/>
            </a:r>
            <a:br>
              <a:rPr lang="en-US" sz="6800" kern="0" dirty="0">
                <a:ea typeface="ＭＳ Ｐゴシック" charset="0"/>
                <a:cs typeface="Tahoma"/>
              </a:rPr>
            </a:br>
            <a:endParaRPr lang="en-US" sz="4533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Insert information here about the project. </a:t>
            </a:r>
            <a:endParaRPr lang="en-US" sz="9200" b="0" kern="0" dirty="0">
              <a:ea typeface="ＭＳ Ｐゴシック" charset="0"/>
              <a:cs typeface="Tahoma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 bwMode="auto">
          <a:xfrm>
            <a:off x="815329" y="16514934"/>
            <a:ext cx="15415272" cy="1183259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5200" kern="0" dirty="0">
                <a:ea typeface="ＭＳ Ｐゴシック" charset="0"/>
                <a:cs typeface="Tahoma"/>
              </a:rPr>
              <a:t>Methods and Materials</a:t>
            </a:r>
            <a:r>
              <a:rPr lang="en-US" sz="6800" kern="0" dirty="0">
                <a:ea typeface="ＭＳ Ｐゴシック" charset="0"/>
                <a:cs typeface="Tahoma"/>
              </a:rPr>
              <a:t/>
            </a:r>
            <a:br>
              <a:rPr lang="en-US" sz="6800" kern="0" dirty="0">
                <a:ea typeface="ＭＳ Ｐゴシック" charset="0"/>
                <a:cs typeface="Tahoma"/>
              </a:rPr>
            </a:br>
            <a:endParaRPr lang="en-US" sz="4533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Insert information here about the project. </a:t>
            </a:r>
            <a:endParaRPr lang="en-US" sz="9200" b="0" kern="0" dirty="0">
              <a:ea typeface="ＭＳ Ｐゴシック" charset="0"/>
              <a:cs typeface="Tahoma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8413559" y="16514934"/>
            <a:ext cx="15077201" cy="1183259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258528" tIns="126996" rIns="258528" bIns="126996" numCol="1" anchor="t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94C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/>
                <a:ea typeface="ＭＳ Ｐゴシック" pitchFamily="-107" charset="-128"/>
                <a:cs typeface="ＭＳ Ｐゴシック" pitchFamily="-107" charset="-128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E5A81"/>
                </a:solidFill>
                <a:latin typeface="Tahoma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023"/>
                </a:solidFill>
                <a:latin typeface="Helvetica" pitchFamily="-111" charset="0"/>
              </a:defRPr>
            </a:lvl9pPr>
          </a:lstStyle>
          <a:p>
            <a:pPr defTabSz="2612436">
              <a:defRPr/>
            </a:pPr>
            <a:r>
              <a:rPr lang="en-US" sz="5200" kern="0" dirty="0">
                <a:ea typeface="ＭＳ Ｐゴシック" charset="0"/>
                <a:cs typeface="Tahoma"/>
              </a:rPr>
              <a:t>Conclusions and Next Steps</a:t>
            </a:r>
            <a:r>
              <a:rPr lang="en-US" sz="6800" kern="0" dirty="0">
                <a:ea typeface="ＭＳ Ｐゴシック" charset="0"/>
                <a:cs typeface="Tahoma"/>
              </a:rPr>
              <a:t/>
            </a:r>
            <a:br>
              <a:rPr lang="en-US" sz="6800" kern="0" dirty="0">
                <a:ea typeface="ＭＳ Ｐゴシック" charset="0"/>
                <a:cs typeface="Tahoma"/>
              </a:rPr>
            </a:br>
            <a:endParaRPr lang="en-US" sz="4533" b="0" kern="0" dirty="0">
              <a:solidFill>
                <a:schemeClr val="tx1"/>
              </a:solidFill>
              <a:effectLst/>
              <a:ea typeface="ＭＳ Ｐゴシック" charset="0"/>
              <a:cs typeface="Tahoma"/>
            </a:endParaRPr>
          </a:p>
          <a:p>
            <a:pPr defTabSz="2612436">
              <a:defRPr/>
            </a:pPr>
            <a:r>
              <a:rPr lang="en-US" sz="4533" b="0" kern="0" dirty="0">
                <a:solidFill>
                  <a:schemeClr val="tx1"/>
                </a:solidFill>
                <a:effectLst/>
                <a:ea typeface="ＭＳ Ｐゴシック" charset="0"/>
                <a:cs typeface="Tahoma"/>
              </a:rPr>
              <a:t>Insert information here about the project outcomes, practical applications, outreach, etc. </a:t>
            </a:r>
            <a:endParaRPr lang="en-US" sz="9200" b="0" kern="0" dirty="0">
              <a:ea typeface="ＭＳ Ｐゴシック" charset="0"/>
              <a:cs typeface="Tahom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57141" y="1600200"/>
            <a:ext cx="6015365" cy="121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University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92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Helvetica CY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Smudde, Emily Michelle</dc:creator>
  <cp:lastModifiedBy>Smudde, Emily Michelle</cp:lastModifiedBy>
  <cp:revision>15</cp:revision>
  <dcterms:created xsi:type="dcterms:W3CDTF">2015-11-04T23:38:44Z</dcterms:created>
  <dcterms:modified xsi:type="dcterms:W3CDTF">2017-03-09T18:58:54Z</dcterms:modified>
</cp:coreProperties>
</file>