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525" r:id="rId2"/>
    <p:sldId id="514" r:id="rId3"/>
    <p:sldId id="516" r:id="rId4"/>
    <p:sldId id="518" r:id="rId5"/>
    <p:sldId id="523" r:id="rId6"/>
    <p:sldId id="524" r:id="rId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4C8"/>
    <a:srgbClr val="00ADEE"/>
    <a:srgbClr val="0E5A82"/>
    <a:srgbClr val="0E5A81"/>
    <a:srgbClr val="FF3300"/>
    <a:srgbClr val="FF9933"/>
    <a:srgbClr val="339933"/>
    <a:srgbClr val="C8CCE2"/>
    <a:srgbClr val="006023"/>
    <a:srgbClr val="026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5"/>
    <p:restoredTop sz="94701"/>
  </p:normalViewPr>
  <p:slideViewPr>
    <p:cSldViewPr snapToGrid="0">
      <p:cViewPr varScale="1">
        <p:scale>
          <a:sx n="194" d="100"/>
          <a:sy n="194" d="100"/>
        </p:scale>
        <p:origin x="20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48425" y="8883650"/>
            <a:ext cx="454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53" tIns="46833" rIns="92053" bIns="46833" anchor="ctr">
            <a:spAutoFit/>
          </a:bodyPr>
          <a:lstStyle/>
          <a:p>
            <a:pPr algn="r" defTabSz="927100" eaLnBrk="0" hangingPunct="0"/>
            <a:fld id="{DB17139F-15AE-914F-8F83-B78A0CD96E1D}" type="slidenum">
              <a:rPr lang="en-US" sz="1400">
                <a:latin typeface="Tahoma" charset="0"/>
              </a:rPr>
              <a:pPr algn="r" defTabSz="927100" eaLnBrk="0" hangingPunct="0"/>
              <a:t>‹#›</a:t>
            </a:fld>
            <a:endParaRPr lang="en-US" sz="1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7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33975" cy="417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833" rIns="92053" bIns="46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notes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48425" y="8883650"/>
            <a:ext cx="4540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53" tIns="46833" rIns="92053" bIns="46833" anchor="ctr">
            <a:spAutoFit/>
          </a:bodyPr>
          <a:lstStyle/>
          <a:p>
            <a:pPr algn="r" defTabSz="927100" eaLnBrk="0" hangingPunct="0"/>
            <a:fld id="{7629E5E9-5717-6E4B-B21A-27D2D506EDF7}" type="slidenum">
              <a:rPr lang="en-US" sz="1400">
                <a:latin typeface="Tahoma" charset="0"/>
              </a:rPr>
              <a:pPr algn="r" defTabSz="927100" eaLnBrk="0" hangingPunct="0"/>
              <a:t>‹#›</a:t>
            </a:fld>
            <a:endParaRPr lang="en-US" sz="1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9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07" charset="-128"/>
        <a:cs typeface="ＭＳ Ｐゴシック" pitchFamily="-107" charset="-128"/>
      </a:defRPr>
    </a:lvl1pPr>
    <a:lvl2pPr marL="4556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2pPr>
    <a:lvl3pPr marL="9112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3pPr>
    <a:lvl4pPr marL="1366838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4pPr>
    <a:lvl5pPr marL="182245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9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197850" y="6510338"/>
            <a:ext cx="7096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ahoma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1942" y="4928050"/>
            <a:ext cx="2641141" cy="165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0418" y="2779266"/>
            <a:ext cx="6664325" cy="1922207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Helvetica CY" pitchFamily="-111" charset="-52"/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704" y="1143952"/>
            <a:ext cx="7772400" cy="1257300"/>
          </a:xfrm>
        </p:spPr>
        <p:txBody>
          <a:bodyPr anchorCtr="1"/>
          <a:lstStyle>
            <a:lvl1pPr algn="ctr">
              <a:lnSpc>
                <a:spcPct val="95000"/>
              </a:lnSpc>
              <a:defRPr sz="3600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804945" y="548643"/>
            <a:ext cx="5526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" charset="0"/>
                <a:ea typeface="ＭＳ Ｐゴシック" charset="0"/>
                <a:cs typeface="ＭＳ Ｐゴシック" charset="0"/>
              </a:rPr>
              <a:t>FAA CENTER OF EXCELLENCE FOR ALTERNATIVE JET FUELS &amp; ENVIRONMENT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2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295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358900"/>
            <a:ext cx="40798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58900"/>
            <a:ext cx="408146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3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9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358900"/>
            <a:ext cx="8313737" cy="5029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197850" y="6510338"/>
            <a:ext cx="7096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ahoma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104829"/>
            <a:ext cx="6240462" cy="704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27191" name="Text Box 183"/>
          <p:cNvSpPr txBox="1">
            <a:spLocks noChangeArrowheads="1"/>
          </p:cNvSpPr>
          <p:nvPr/>
        </p:nvSpPr>
        <p:spPr bwMode="auto">
          <a:xfrm>
            <a:off x="8577263" y="6569075"/>
            <a:ext cx="4524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defRPr/>
            </a:pPr>
            <a:fld id="{B038FF11-B546-5847-938A-55CE013EF92D}" type="slidenum">
              <a:rPr lang="en-US" sz="1400" smtClean="0">
                <a:latin typeface="Tahoma"/>
              </a:rPr>
              <a:pPr>
                <a:defRPr/>
              </a:pPr>
              <a:t>‹#›</a:t>
            </a:fld>
            <a:endParaRPr lang="en-US" sz="1400" dirty="0" smtClean="0">
              <a:latin typeface="Tahoma"/>
            </a:endParaRPr>
          </a:p>
        </p:txBody>
      </p:sp>
      <p:pic>
        <p:nvPicPr>
          <p:cNvPr id="1030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4256" y="44450"/>
            <a:ext cx="1269156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6" r:id="rId2"/>
    <p:sldLayoutId id="2147483877" r:id="rId3"/>
    <p:sldLayoutId id="2147483878" r:id="rId4"/>
    <p:sldLayoutId id="2147483879" r:id="rId5"/>
    <p:sldLayoutId id="2147483880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94C8"/>
          </a:solidFill>
          <a:latin typeface="Tahoma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E5A81"/>
          </a:solidFill>
          <a:latin typeface="Tahoma" charset="0"/>
          <a:ea typeface="ＭＳ Ｐゴシック" pitchFamily="-107" charset="-128"/>
          <a:cs typeface="ＭＳ Ｐゴシック" pitchFamily="-107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06023"/>
          </a:solidFill>
          <a:latin typeface="Helvetica" pitchFamily="-111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Helvetica CY" charset="0"/>
        <a:buChar char="•"/>
        <a:defRPr sz="24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–"/>
        <a:defRPr sz="20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•"/>
        <a:defRPr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–"/>
        <a:defRPr sz="16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charset="0"/>
        <a:buChar char="»"/>
        <a:defRPr sz="1600">
          <a:solidFill>
            <a:schemeClr val="tx1">
              <a:lumMod val="85000"/>
              <a:lumOff val="15000"/>
            </a:schemeClr>
          </a:solidFill>
          <a:latin typeface="Tahoma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Helvetica CY" pitchFamily="-111" charset="-52"/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Helvetica CY" charset="0"/>
              <a:buNone/>
            </a:pPr>
            <a:r>
              <a:rPr lang="en-US" sz="1600" b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Lead </a:t>
            </a:r>
            <a:r>
              <a:rPr lang="en-US" sz="1600" b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investigator</a:t>
            </a:r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: </a:t>
            </a:r>
            <a:r>
              <a:rPr lang="en-US" sz="1600" b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I. </a:t>
            </a:r>
            <a:r>
              <a:rPr lang="en-US" sz="1600" b="0" dirty="0" err="1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Dunno</a:t>
            </a:r>
            <a:r>
              <a:rPr lang="en-US" sz="1600" b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University of E. </a:t>
            </a:r>
            <a:r>
              <a:rPr lang="en-US" sz="1600" b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Missions</a:t>
            </a:r>
          </a:p>
          <a:p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Project manager: O. </a:t>
            </a:r>
            <a:r>
              <a:rPr lang="en-US" sz="1600" b="0" dirty="0" err="1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Perations</a:t>
            </a:r>
            <a:r>
              <a:rPr lang="en-US" sz="1600" b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FAA</a:t>
            </a: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latin typeface="Tahoma" charset="0"/>
              <a:ea typeface="ＭＳ Ｐゴシック" charset="0"/>
              <a:cs typeface="Tahoma" charset="0"/>
            </a:endParaRPr>
          </a:p>
          <a:p>
            <a:pPr>
              <a:buFont typeface="Helvetica CY" charset="0"/>
              <a:buNone/>
            </a:pPr>
            <a:endParaRPr lang="en-US" sz="1600" b="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42906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ea typeface="ＭＳ Ｐゴシック" charset="0"/>
                <a:cs typeface="Tahoma"/>
              </a:rPr>
              <a:t>Great Project</a:t>
            </a:r>
            <a:br>
              <a:rPr lang="en-US" sz="2400" dirty="0">
                <a:ea typeface="ＭＳ Ｐゴシック" charset="0"/>
                <a:cs typeface="Tahoma"/>
              </a:rPr>
            </a:br>
            <a:r>
              <a:rPr lang="en-US" sz="1800" b="0" dirty="0">
                <a:ea typeface="ＭＳ Ｐゴシック" charset="0"/>
                <a:cs typeface="Tahoma"/>
              </a:rPr>
              <a:t>Project 13</a:t>
            </a:r>
            <a:endParaRPr lang="en-US" sz="3200" b="0" dirty="0">
              <a:ea typeface="ＭＳ Ｐゴシック" charset="0"/>
              <a:cs typeface="Tahoma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3616975" y="3723782"/>
            <a:ext cx="17908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dirty="0" smtClean="0">
                <a:latin typeface="Tahoma" charset="0"/>
                <a:cs typeface="Tahoma" charset="0"/>
              </a:rPr>
              <a:t>September 27 &amp; 28, 2016</a:t>
            </a:r>
            <a:endParaRPr lang="en-US" sz="1100" dirty="0">
              <a:latin typeface="Tahoma" charset="0"/>
              <a:cs typeface="Tahoma" charset="0"/>
            </a:endParaRPr>
          </a:p>
          <a:p>
            <a:pPr eaLnBrk="1" hangingPunct="1"/>
            <a:r>
              <a:rPr lang="en-US" sz="1100" dirty="0" smtClean="0">
                <a:latin typeface="Tahoma" charset="0"/>
                <a:cs typeface="Tahoma" charset="0"/>
              </a:rPr>
              <a:t>Alexandria, </a:t>
            </a:r>
            <a:r>
              <a:rPr lang="en-US" sz="1100" dirty="0">
                <a:latin typeface="Tahoma" charset="0"/>
                <a:cs typeface="Tahoma" charset="0"/>
              </a:rPr>
              <a:t>V</a:t>
            </a:r>
            <a:r>
              <a:rPr lang="en-US" sz="1100" dirty="0" smtClean="0">
                <a:latin typeface="Tahoma" charset="0"/>
                <a:cs typeface="Tahoma" charset="0"/>
              </a:rPr>
              <a:t>A</a:t>
            </a:r>
            <a:endParaRPr lang="en-US" sz="1100" dirty="0">
              <a:latin typeface="Tahoma" charset="0"/>
              <a:cs typeface="Tahoma" charset="0"/>
            </a:endParaRPr>
          </a:p>
        </p:txBody>
      </p:sp>
      <p:sp>
        <p:nvSpPr>
          <p:cNvPr id="3076" name="Rectangle 1027"/>
          <p:cNvSpPr>
            <a:spLocks noChangeArrowheads="1"/>
          </p:cNvSpPr>
          <p:nvPr/>
        </p:nvSpPr>
        <p:spPr bwMode="auto">
          <a:xfrm>
            <a:off x="858838" y="4532313"/>
            <a:ext cx="7634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Tahoma" charset="0"/>
                <a:cs typeface="Tahoma" charset="0"/>
              </a:rPr>
              <a:t>Opinions, findings, conclusions and recommendations expressed in this material are those of the author(s)</a:t>
            </a:r>
          </a:p>
          <a:p>
            <a:pPr algn="ctr"/>
            <a:r>
              <a:rPr lang="en-US" sz="1000" dirty="0">
                <a:latin typeface="Tahoma" charset="0"/>
                <a:cs typeface="Tahoma" charset="0"/>
              </a:rPr>
              <a:t>and do not necessarily reflect the views of </a:t>
            </a:r>
            <a:r>
              <a:rPr lang="en-US" sz="1000" dirty="0" smtClean="0">
                <a:latin typeface="Tahoma" charset="0"/>
                <a:cs typeface="Tahoma" charset="0"/>
              </a:rPr>
              <a:t>ASCENT </a:t>
            </a:r>
            <a:r>
              <a:rPr lang="en-US" sz="1000" dirty="0">
                <a:latin typeface="Tahoma" charset="0"/>
                <a:cs typeface="Tahoma" charset="0"/>
              </a:rPr>
              <a:t>sponsor organizations.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 (Headings)" charset="0"/>
                <a:ea typeface="ＭＳ Ｐゴシック" charset="0"/>
                <a:cs typeface="Tahoma (Headings)" charset="0"/>
              </a:rPr>
              <a:t>Introduction</a:t>
            </a:r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</p:txBody>
      </p:sp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  <a:p>
            <a:r>
              <a:rPr lang="en-US" dirty="0" smtClean="0">
                <a:latin typeface="Tahoma (Headings)" charset="0"/>
                <a:ea typeface="ＭＳ Ｐゴシック" charset="0"/>
                <a:cs typeface="Tahoma (Headings)" charset="0"/>
              </a:rPr>
              <a:t>Motivations</a:t>
            </a:r>
          </a:p>
          <a:p>
            <a:r>
              <a:rPr lang="en-US" dirty="0" smtClean="0">
                <a:latin typeface="Tahoma (Headings)" charset="0"/>
                <a:ea typeface="ＭＳ Ｐゴシック" charset="0"/>
                <a:cs typeface="Tahoma (Headings)" charset="0"/>
              </a:rPr>
              <a:t>Objectives – long term, short term</a:t>
            </a:r>
          </a:p>
          <a:p>
            <a:r>
              <a:rPr lang="en-US" dirty="0" smtClean="0">
                <a:latin typeface="Tahoma (Headings)" charset="0"/>
                <a:ea typeface="ＭＳ Ｐゴシック" charset="0"/>
                <a:cs typeface="Tahoma (Headings)" charset="0"/>
              </a:rPr>
              <a:t>Outcomes and practical applications </a:t>
            </a:r>
          </a:p>
          <a:p>
            <a:r>
              <a:rPr lang="en-US" dirty="0" smtClean="0">
                <a:latin typeface="Tahoma (Headings)" charset="0"/>
                <a:ea typeface="ＭＳ Ｐゴシック" charset="0"/>
                <a:cs typeface="Tahoma (Headings)" charset="0"/>
              </a:rPr>
              <a:t>Approach </a:t>
            </a:r>
          </a:p>
          <a:p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  <a:p>
            <a:endParaRPr lang="en-US" dirty="0">
              <a:latin typeface="Tahoma (Headings)" charset="0"/>
              <a:ea typeface="ＭＳ Ｐゴシック" charset="0"/>
              <a:cs typeface="Tahoma (Headings)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ahoma (Headings)" charset="0"/>
                <a:ea typeface="ＭＳ Ｐゴシック" charset="0"/>
                <a:cs typeface="Tahoma (Headings)" charset="0"/>
              </a:rPr>
              <a:t>Include information as needed.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Add slides as needed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Schedule and Status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Text or a figure as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appropriate</a:t>
            </a:r>
          </a:p>
          <a:p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Add slides as needed </a:t>
            </a:r>
          </a:p>
          <a:p>
            <a:pPr marL="0" indent="0"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Recent Accomplishments and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Contributions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Include figures and tables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as appropriate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 the extent possible focus on outcomes rather than activities (e.g. what was learned vs. what was done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Add slides as needed</a:t>
            </a: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94C8"/>
                </a:solidFill>
                <a:latin typeface="Tahoma" charset="0"/>
                <a:ea typeface="ＭＳ Ｐゴシック" charset="0"/>
                <a:cs typeface="ＭＳ Ｐゴシック" charset="0"/>
              </a:rPr>
              <a:t>Publications</a:t>
            </a:r>
          </a:p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List significant publications from this work 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Summary statement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What is the take-away message?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Next steps?</a:t>
            </a: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Key challenges/barriers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These could be technical or programmatic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What would you like the Advisory Board to help you with or provide comment 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Acknowledgements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136548"/>
            <a:ext cx="8313737" cy="2011621"/>
          </a:xfrm>
        </p:spPr>
        <p:txBody>
          <a:bodyPr/>
          <a:lstStyle/>
          <a:p>
            <a:r>
              <a:rPr lang="en-US" sz="1600" dirty="0" smtClean="0">
                <a:latin typeface="Tahoma" charset="0"/>
                <a:ea typeface="ＭＳ Ｐゴシック" charset="0"/>
                <a:cs typeface="ＭＳ Ｐゴシック" charset="0"/>
              </a:rPr>
              <a:t>List contributions as appropriate.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538" y="3475038"/>
            <a:ext cx="6240462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2800" b="1" kern="0" dirty="0" smtClean="0">
                <a:solidFill>
                  <a:srgbClr val="0094C8"/>
                </a:solidFill>
                <a:latin typeface="Tahoma"/>
                <a:ea typeface="ＭＳ Ｐゴシック" charset="-128"/>
                <a:cs typeface="ＭＳ Ｐゴシック" charset="-128"/>
              </a:rPr>
              <a:t>Participants </a:t>
            </a:r>
            <a:endParaRPr lang="en-US" sz="2800" b="1" kern="0" dirty="0">
              <a:solidFill>
                <a:srgbClr val="0094C8"/>
              </a:solidFill>
              <a:latin typeface="Tahoma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550863" y="4460875"/>
            <a:ext cx="74469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>
              <a:buFont typeface="Arial" panose="020B0604020202020204" pitchFamily="34" charset="0"/>
              <a:buChar char="•"/>
            </a:pPr>
            <a:endParaRPr lang="en-US" sz="1400" dirty="0" smtClean="0">
              <a:latin typeface="Tahoma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Tahoma" charset="0"/>
              </a:rPr>
              <a:t>List project </a:t>
            </a:r>
            <a:r>
              <a:rPr lang="en-US" sz="1400" dirty="0" smtClean="0">
                <a:latin typeface="Tahoma" charset="0"/>
              </a:rPr>
              <a:t>participants as appropriate </a:t>
            </a:r>
            <a:endParaRPr lang="en-US" sz="1400" dirty="0">
              <a:latin typeface="Tahoma" charset="0"/>
            </a:endParaRPr>
          </a:p>
          <a:p>
            <a:pPr algn="l" eaLnBrk="1" hangingPunct="1"/>
            <a:endParaRPr lang="en-US" sz="1400" b="1" dirty="0" smtClean="0">
              <a:latin typeface="Tahoma" charset="0"/>
            </a:endParaRPr>
          </a:p>
          <a:p>
            <a:pPr algn="l" eaLnBrk="1" hangingPunct="1"/>
            <a:endParaRPr lang="en-US" sz="1400" dirty="0">
              <a:latin typeface="Tahom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NT PowerPoin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000000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PARTNER_Proj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1" charset="0"/>
          </a:defRPr>
        </a:defPPr>
      </a:lstStyle>
    </a:lnDef>
  </a:objectDefaults>
  <a:extraClrSchemeLst>
    <a:extraClrScheme>
      <a:clrScheme name="PARTNER_Proj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_Proj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_Pro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ASCENT PowerPoint Template.potx</Template>
  <TotalTime>1558</TotalTime>
  <Pages>11</Pages>
  <Words>187</Words>
  <Application>Microsoft Macintosh PowerPoint</Application>
  <PresentationFormat>On-screen Show (4:3)</PresentationFormat>
  <Paragraphs>43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Helvetica</vt:lpstr>
      <vt:lpstr>Helvetica CY</vt:lpstr>
      <vt:lpstr>ＭＳ Ｐゴシック</vt:lpstr>
      <vt:lpstr>Tahoma</vt:lpstr>
      <vt:lpstr>Tahoma (Headings)</vt:lpstr>
      <vt:lpstr>Arial</vt:lpstr>
      <vt:lpstr>ASCENT PowerPoint Template</vt:lpstr>
      <vt:lpstr>Great Project Project 13</vt:lpstr>
      <vt:lpstr>Introduction</vt:lpstr>
      <vt:lpstr>Schedule and Status</vt:lpstr>
      <vt:lpstr>Recent Accomplishments and Contributions</vt:lpstr>
      <vt:lpstr>Summary</vt:lpstr>
      <vt:lpstr>Acknowledgements</vt:lpstr>
    </vt:vector>
  </TitlesOfParts>
  <Company>뿿촰뿿첐ˡაÔ뿿�</Company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(in words) (Project #)</dc:title>
  <dc:subject>Project Overview</dc:subject>
  <dc:creator>Jennie Leith</dc:creator>
  <cp:lastModifiedBy>Ralph Cavalieri</cp:lastModifiedBy>
  <cp:revision>60</cp:revision>
  <cp:lastPrinted>1999-10-07T15:28:27Z</cp:lastPrinted>
  <dcterms:created xsi:type="dcterms:W3CDTF">2009-10-28T18:14:24Z</dcterms:created>
  <dcterms:modified xsi:type="dcterms:W3CDTF">2016-08-15T15:03:06Z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Templates</vt:lpwstr>
  </property>
</Properties>
</file>